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5" autoAdjust="0"/>
    <p:restoredTop sz="94660"/>
  </p:normalViewPr>
  <p:slideViewPr>
    <p:cSldViewPr>
      <p:cViewPr>
        <p:scale>
          <a:sx n="76" d="100"/>
          <a:sy n="76" d="100"/>
        </p:scale>
        <p:origin x="-6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9465-67AC-415D-BD09-3906A291F290}" type="datetimeFigureOut">
              <a:rPr lang="nl-NL" smtClean="0"/>
              <a:t>14-3-2012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BAE9E-3860-4D0E-8C59-37434D57A5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66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Klik op het plaatje om een filmpje</a:t>
            </a:r>
            <a:r>
              <a:rPr lang="nl-NL" baseline="0" dirty="0" smtClean="0"/>
              <a:t> te bekijken. Filmpje 1: Hoe lees je een kuiluitslag?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BAE9E-3860-4D0E-8C59-37434D57A5FE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Filmpje</a:t>
            </a:r>
            <a:r>
              <a:rPr lang="nl-NL" baseline="0" dirty="0" smtClean="0"/>
              <a:t> 2: Conservering van de kuil; azijnzuur, melkzuur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BAE9E-3860-4D0E-8C59-37434D57A5FE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6DDE87-C397-44E4-957C-915D6C8022FB}" type="datetimeFigureOut">
              <a:rPr lang="nl-NL" smtClean="0"/>
              <a:pPr/>
              <a:t>14-3-2012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BE70FC-D11A-4E7E-B0CA-009070F2E7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renbusiness.nl/nl/25255826-%5bVervolgpagina_MELKVEE%5d.html?xidxpath=item/10669491/Tip-10-Kuiluitslagen-lez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renbusiness.nl/nl/25255826-%5bVervolgpagina_MELKVEE%5d.html?xidxpath=item/10748593/Tip-47-Conservering-van-de-grasku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Analyseren van de (gras)kuil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zit er in mijn kuil?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zit er in mijn graskuil?</a:t>
            </a:r>
          </a:p>
          <a:p>
            <a:r>
              <a:rPr lang="nl-NL" dirty="0" smtClean="0"/>
              <a:t>CVB Tabellenboek Veehouderij</a:t>
            </a:r>
          </a:p>
          <a:p>
            <a:r>
              <a:rPr lang="nl-NL" dirty="0" smtClean="0"/>
              <a:t>Kuiluitslag</a:t>
            </a:r>
          </a:p>
          <a:p>
            <a:r>
              <a:rPr lang="nl-NL" dirty="0" smtClean="0"/>
              <a:t>Zelf schatten</a:t>
            </a:r>
          </a:p>
          <a:p>
            <a:r>
              <a:rPr lang="nl-NL" dirty="0" smtClean="0"/>
              <a:t>Opdracht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zit er in mijn graskuil?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Hoe kom je daar achter?</a:t>
            </a:r>
          </a:p>
          <a:p>
            <a:r>
              <a:rPr lang="nl-NL" dirty="0" smtClean="0"/>
              <a:t>Gemiddelden aannemen, CVB Tabellenboek Veevoeding</a:t>
            </a:r>
          </a:p>
          <a:p>
            <a:r>
              <a:rPr lang="nl-NL" dirty="0" smtClean="0"/>
              <a:t>Kuiluitslag</a:t>
            </a:r>
          </a:p>
          <a:p>
            <a:r>
              <a:rPr lang="nl-NL" dirty="0" smtClean="0"/>
              <a:t>Schatten, gebruik je zintuigen</a:t>
            </a:r>
          </a:p>
          <a:p>
            <a:pPr lvl="1"/>
            <a:r>
              <a:rPr lang="nl-NL" dirty="0" smtClean="0"/>
              <a:t>Wat zie je?</a:t>
            </a:r>
          </a:p>
          <a:p>
            <a:pPr lvl="1"/>
            <a:r>
              <a:rPr lang="nl-NL" dirty="0" smtClean="0"/>
              <a:t>Wat voel je?</a:t>
            </a:r>
          </a:p>
          <a:p>
            <a:pPr lvl="1"/>
            <a:r>
              <a:rPr lang="nl-NL" dirty="0" smtClean="0"/>
              <a:t>Wat ruik je?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CVB Tabellenboek Veevoeding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Voedernormen landbouwhuisdieren en voederwaarde veevoeders</a:t>
            </a:r>
          </a:p>
          <a:p>
            <a:r>
              <a:rPr lang="nl-NL" dirty="0" smtClean="0"/>
              <a:t>Gemiddelde voederwaarden</a:t>
            </a:r>
          </a:p>
          <a:p>
            <a:r>
              <a:rPr lang="nl-NL" dirty="0" smtClean="0"/>
              <a:t>Voordeel:</a:t>
            </a:r>
          </a:p>
          <a:p>
            <a:pPr lvl="1"/>
            <a:r>
              <a:rPr lang="nl-NL" dirty="0" smtClean="0"/>
              <a:t>Snel, makkelijk</a:t>
            </a:r>
          </a:p>
          <a:p>
            <a:r>
              <a:rPr lang="nl-NL" dirty="0" smtClean="0"/>
              <a:t>Nadeel:</a:t>
            </a:r>
          </a:p>
          <a:p>
            <a:pPr lvl="1"/>
            <a:r>
              <a:rPr lang="nl-NL" dirty="0" smtClean="0"/>
              <a:t>Waarden kunnen afwijken</a:t>
            </a:r>
            <a:endParaRPr lang="nl-NL" dirty="0"/>
          </a:p>
        </p:txBody>
      </p:sp>
      <p:pic>
        <p:nvPicPr>
          <p:cNvPr id="1026" name="Picture 2" descr="http://www.vandijk.nl/beeldbank/thumbnails/9990070812683.jpg/190x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00372"/>
            <a:ext cx="3071834" cy="3071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Kuiluitslag</a:t>
            </a:r>
            <a:endParaRPr lang="nl-NL" dirty="0"/>
          </a:p>
        </p:txBody>
      </p:sp>
      <p:pic>
        <p:nvPicPr>
          <p:cNvPr id="20487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000240"/>
            <a:ext cx="6715172" cy="457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Kuiluitslag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Filmpje</a:t>
            </a:r>
            <a:endParaRPr lang="nl-NL" dirty="0" smtClean="0"/>
          </a:p>
          <a:p>
            <a:r>
              <a:rPr lang="nl-NL" dirty="0" smtClean="0"/>
              <a:t>Voordeel:</a:t>
            </a:r>
          </a:p>
          <a:p>
            <a:pPr lvl="1"/>
            <a:r>
              <a:rPr lang="nl-NL" dirty="0" smtClean="0"/>
              <a:t>Precieze waarden</a:t>
            </a:r>
          </a:p>
          <a:p>
            <a:r>
              <a:rPr lang="nl-NL" dirty="0" smtClean="0"/>
              <a:t>Nadeel:</a:t>
            </a:r>
          </a:p>
          <a:p>
            <a:pPr lvl="1"/>
            <a:r>
              <a:rPr lang="nl-NL" dirty="0" smtClean="0"/>
              <a:t>Kosten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schatten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Voordeel:</a:t>
            </a:r>
          </a:p>
          <a:p>
            <a:pPr lvl="1"/>
            <a:r>
              <a:rPr lang="nl-NL" dirty="0" smtClean="0"/>
              <a:t>Snel, preciezere waarden dan CVB tabellenboek</a:t>
            </a:r>
          </a:p>
          <a:p>
            <a:r>
              <a:rPr lang="nl-NL" dirty="0" smtClean="0"/>
              <a:t>Nadeel:</a:t>
            </a:r>
          </a:p>
          <a:p>
            <a:pPr lvl="1"/>
            <a:r>
              <a:rPr lang="nl-NL" dirty="0" smtClean="0"/>
              <a:t>Waarden kunnen afwijken, oefening baart kunst!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Groepjes vormen</a:t>
            </a:r>
          </a:p>
          <a:p>
            <a:r>
              <a:rPr lang="nl-NL" dirty="0" smtClean="0"/>
              <a:t>Lezen: </a:t>
            </a:r>
          </a:p>
          <a:p>
            <a:pPr lvl="1"/>
            <a:r>
              <a:rPr lang="nl-NL" dirty="0" smtClean="0"/>
              <a:t>1.2</a:t>
            </a:r>
          </a:p>
          <a:p>
            <a:pPr lvl="1"/>
            <a:r>
              <a:rPr lang="nl-NL" dirty="0" smtClean="0"/>
              <a:t>1.3</a:t>
            </a:r>
          </a:p>
          <a:p>
            <a:pPr lvl="1"/>
            <a:r>
              <a:rPr lang="nl-NL" dirty="0" smtClean="0"/>
              <a:t>2.1</a:t>
            </a:r>
          </a:p>
          <a:p>
            <a:r>
              <a:rPr lang="nl-NL" dirty="0" smtClean="0"/>
              <a:t>Schatten kuilmonsters</a:t>
            </a:r>
            <a:br>
              <a:rPr lang="nl-NL" dirty="0" smtClean="0"/>
            </a:br>
            <a:r>
              <a:rPr lang="nl-NL" dirty="0" smtClean="0"/>
              <a:t>DS, VEM, RE, VW, SW, SUI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487</TotalTime>
  <Words>140</Words>
  <Application>Microsoft Office PowerPoint</Application>
  <PresentationFormat>Diavoorstelling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Mediaan</vt:lpstr>
      <vt:lpstr>Analyseren van de (gras)kuil</vt:lpstr>
      <vt:lpstr>Inhoud</vt:lpstr>
      <vt:lpstr>Wat zit er in mijn graskuil?</vt:lpstr>
      <vt:lpstr>CVB Tabellenboek Veevoeding</vt:lpstr>
      <vt:lpstr>Kuiluitslag</vt:lpstr>
      <vt:lpstr>Kuiluitslag</vt:lpstr>
      <vt:lpstr>Zelf schatten</vt:lpstr>
      <vt:lpstr>Opdracht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Analyseren van de (gras)kuil</dc:title>
  <dc:creator>m</dc:creator>
  <cp:lastModifiedBy>Jan van Vliet</cp:lastModifiedBy>
  <cp:revision>52</cp:revision>
  <dcterms:created xsi:type="dcterms:W3CDTF">2012-01-04T18:14:32Z</dcterms:created>
  <dcterms:modified xsi:type="dcterms:W3CDTF">2012-03-14T08:01:23Z</dcterms:modified>
</cp:coreProperties>
</file>